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7" r:id="rId3"/>
    <p:sldId id="265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8" r:id="rId22"/>
    <p:sldId id="279" r:id="rId23"/>
    <p:sldId id="281" r:id="rId24"/>
    <p:sldId id="282" r:id="rId25"/>
    <p:sldId id="283" r:id="rId26"/>
    <p:sldId id="285" r:id="rId27"/>
    <p:sldId id="28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8ED7-CCBB-4E41-92D3-F4F694E3A828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B73F3-0EF0-496C-ABCB-5D500BF45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18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73F3-0EF0-496C-ABCB-5D500BF456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3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4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99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9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0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11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3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0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85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8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6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7CDE1-E05F-47B9-B088-CF1AE688882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394A-F1E0-4E14-A26A-FB36F6B2DA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5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15"/>
            <a:ext cx="12192000" cy="69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23.6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索尼</a:t>
            </a:r>
            <a:r>
              <a:rPr lang="en-US" altLang="zh-CN" dirty="0" smtClean="0">
                <a:solidFill>
                  <a:srgbClr val="FF0000"/>
                </a:solidFill>
              </a:rPr>
              <a:t>200-600 f5.6-6.3</a:t>
            </a:r>
          </a:p>
          <a:p>
            <a:pPr marL="0" indent="0">
              <a:buNone/>
            </a:pPr>
            <a:r>
              <a:rPr lang="zh-CN" altLang="en-US" dirty="0"/>
              <a:t>觉</a:t>
            </a:r>
            <a:r>
              <a:rPr lang="zh-CN" altLang="en-US" dirty="0" smtClean="0"/>
              <a:t>得</a:t>
            </a:r>
            <a:r>
              <a:rPr lang="en-US" altLang="zh-CN" dirty="0" smtClean="0"/>
              <a:t>100400</a:t>
            </a:r>
            <a:r>
              <a:rPr lang="zh-CN" altLang="en-US" dirty="0" smtClean="0"/>
              <a:t>不太够用，就咬牙买了这个打鸟人必备镜头。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太大太粗了（）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部</a:t>
            </a:r>
            <a:r>
              <a:rPr lang="zh-CN" altLang="en-US" dirty="0" smtClean="0"/>
              <a:t>长也有一只</a:t>
            </a:r>
            <a:r>
              <a:rPr lang="en-US" altLang="zh-CN" dirty="0" smtClean="0"/>
              <a:t>~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12" y="737901"/>
            <a:ext cx="4079296" cy="5439062"/>
          </a:xfrm>
        </p:spPr>
      </p:pic>
    </p:spTree>
    <p:extLst>
      <p:ext uri="{BB962C8B-B14F-4D97-AF65-F5344CB8AC3E}">
        <p14:creationId xmlns:p14="http://schemas.microsoft.com/office/powerpoint/2010/main" val="25980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23.12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柯尼卡</a:t>
            </a:r>
            <a:r>
              <a:rPr lang="en-US" altLang="zh-CN" dirty="0" smtClean="0">
                <a:solidFill>
                  <a:srgbClr val="FF0000"/>
                </a:solidFill>
              </a:rPr>
              <a:t>C35EF </a:t>
            </a:r>
            <a:r>
              <a:rPr lang="zh-CN" altLang="en-US" dirty="0" smtClean="0">
                <a:solidFill>
                  <a:srgbClr val="FF0000"/>
                </a:solidFill>
              </a:rPr>
              <a:t>胶片傻瓜机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世界上第一</a:t>
            </a:r>
            <a:r>
              <a:rPr lang="zh-CN" altLang="en-US" dirty="0" smtClean="0"/>
              <a:t>台具有程序自动曝光的相机，以估焦作为对焦方式，上手颇有难度。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本来</a:t>
            </a:r>
            <a:r>
              <a:rPr lang="zh-CN" altLang="en-US" dirty="0" smtClean="0"/>
              <a:t>是打算送同学的，但是后来送了其他的，这台机子就自己留着玩了。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891318"/>
            <a:ext cx="3902511" cy="5203349"/>
          </a:xfrm>
        </p:spPr>
      </p:pic>
    </p:spTree>
    <p:extLst>
      <p:ext uri="{BB962C8B-B14F-4D97-AF65-F5344CB8AC3E}">
        <p14:creationId xmlns:p14="http://schemas.microsoft.com/office/powerpoint/2010/main" val="82289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24.2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宾得</a:t>
            </a:r>
            <a:r>
              <a:rPr lang="en-US" altLang="zh-CN" dirty="0" smtClean="0">
                <a:solidFill>
                  <a:srgbClr val="FF0000"/>
                </a:solidFill>
              </a:rPr>
              <a:t>A50 f1.4</a:t>
            </a:r>
          </a:p>
          <a:p>
            <a:pPr marL="0" indent="0">
              <a:buNone/>
            </a:pPr>
            <a:r>
              <a:rPr lang="zh-CN" altLang="en-US" dirty="0"/>
              <a:t>三十多年</a:t>
            </a:r>
            <a:r>
              <a:rPr lang="zh-CN" altLang="en-US" dirty="0" smtClean="0"/>
              <a:t>前的老镜头，具有宾得特色</a:t>
            </a:r>
            <a:r>
              <a:rPr lang="en-US" altLang="zh-CN" dirty="0" smtClean="0"/>
              <a:t>SMC</a:t>
            </a:r>
            <a:r>
              <a:rPr lang="zh-CN" altLang="en-US" dirty="0" smtClean="0"/>
              <a:t>镀膜，色彩浓厚。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正</a:t>
            </a:r>
            <a:r>
              <a:rPr lang="zh-CN" altLang="en-US" dirty="0" smtClean="0"/>
              <a:t>如郭镓宁学长所言，老镜头有味道！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虽</a:t>
            </a:r>
            <a:r>
              <a:rPr lang="zh-CN" altLang="en-US" dirty="0" smtClean="0"/>
              <a:t>然不是四家之一，但是宾得的色彩还是很迷人的。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79" y="1313561"/>
            <a:ext cx="4439793" cy="4351338"/>
          </a:xfrm>
        </p:spPr>
      </p:pic>
    </p:spTree>
    <p:extLst>
      <p:ext uri="{BB962C8B-B14F-4D97-AF65-F5344CB8AC3E}">
        <p14:creationId xmlns:p14="http://schemas.microsoft.com/office/powerpoint/2010/main" val="265685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24.2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天工</a:t>
            </a:r>
            <a:r>
              <a:rPr lang="en-US" altLang="zh-CN" dirty="0" smtClean="0">
                <a:solidFill>
                  <a:srgbClr val="FF0000"/>
                </a:solidFill>
              </a:rPr>
              <a:t>lm-ea7</a:t>
            </a:r>
            <a:r>
              <a:rPr lang="zh-CN" altLang="en-US" dirty="0" smtClean="0">
                <a:solidFill>
                  <a:srgbClr val="FF0000"/>
                </a:solidFill>
              </a:rPr>
              <a:t>转接环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国</a:t>
            </a:r>
            <a:r>
              <a:rPr lang="zh-CN" altLang="en-US" dirty="0" smtClean="0"/>
              <a:t>产天顶星科技，让手动镜头实现自动对焦，但是在我的</a:t>
            </a:r>
            <a:r>
              <a:rPr lang="en-US" altLang="zh-CN" dirty="0" smtClean="0"/>
              <a:t>a7r4</a:t>
            </a:r>
            <a:r>
              <a:rPr lang="zh-CN" altLang="en-US" dirty="0" smtClean="0"/>
              <a:t>机身上自动对焦表现一般，我大多还是用手动对焦。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725709"/>
            <a:ext cx="4088440" cy="5451254"/>
          </a:xfrm>
        </p:spPr>
      </p:pic>
    </p:spTree>
    <p:extLst>
      <p:ext uri="{BB962C8B-B14F-4D97-AF65-F5344CB8AC3E}">
        <p14:creationId xmlns:p14="http://schemas.microsoft.com/office/powerpoint/2010/main" val="211095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24.7-11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宾得</a:t>
            </a:r>
            <a:r>
              <a:rPr lang="en-US" altLang="zh-CN" dirty="0" smtClean="0"/>
              <a:t>mz-s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宾得</a:t>
            </a:r>
            <a:r>
              <a:rPr lang="en-US" altLang="zh-CN" dirty="0" smtClean="0"/>
              <a:t>FA28-105 f3.2-4.5</a:t>
            </a:r>
          </a:p>
          <a:p>
            <a:pPr marL="0" indent="0">
              <a:buNone/>
            </a:pPr>
            <a:r>
              <a:rPr lang="zh-CN" altLang="en-US" dirty="0"/>
              <a:t>宾</a:t>
            </a:r>
            <a:r>
              <a:rPr lang="zh-CN" altLang="en-US" dirty="0" smtClean="0"/>
              <a:t>得</a:t>
            </a:r>
            <a:r>
              <a:rPr lang="en-US" altLang="zh-CN" dirty="0" smtClean="0"/>
              <a:t>M135 f3.5</a:t>
            </a:r>
          </a:p>
          <a:p>
            <a:pPr marL="0" indent="0">
              <a:buNone/>
            </a:pPr>
            <a:r>
              <a:rPr lang="zh-CN" altLang="en-US" dirty="0" smtClean="0"/>
              <a:t>末代胶片旗舰机</a:t>
            </a:r>
            <a:r>
              <a:rPr lang="en-US" altLang="zh-CN" dirty="0" smtClean="0"/>
              <a:t>+</a:t>
            </a:r>
            <a:r>
              <a:rPr lang="zh-CN" altLang="en-US" dirty="0" smtClean="0"/>
              <a:t>胶片狗王套头</a:t>
            </a:r>
            <a:r>
              <a:rPr lang="en-US" altLang="zh-CN" dirty="0" smtClean="0"/>
              <a:t>+</a:t>
            </a:r>
            <a:r>
              <a:rPr lang="zh-CN" altLang="en-US" dirty="0" smtClean="0"/>
              <a:t>四十多年老家伙。还没怎么玩透。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32" y="494379"/>
            <a:ext cx="3263503" cy="4351338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2670048"/>
            <a:ext cx="273100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0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9600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Part 2</a:t>
            </a:r>
            <a:endParaRPr lang="zh-CN" altLang="en-US" sz="9600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FOT-Matisse Pro EB" panose="02020900000000000000" pitchFamily="18" charset="-128"/>
                <a:ea typeface="FOT-Matisse Pro EB" panose="02020900000000000000" pitchFamily="18" charset="-128"/>
              </a:rPr>
              <a:t>我的攝影</a:t>
            </a:r>
            <a:endParaRPr lang="zh-CN" altLang="en-US" sz="4800" dirty="0">
              <a:solidFill>
                <a:srgbClr val="FF0000"/>
              </a:solidFill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68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一开始真的只是随便拍拍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7" y="1783080"/>
            <a:ext cx="4352620" cy="29077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49" y="3411725"/>
            <a:ext cx="4404335" cy="29423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1426464"/>
            <a:ext cx="2761488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发现自己并不是拍人像的料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2281" y="2576339"/>
            <a:ext cx="4434840" cy="29580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5767" y="2576338"/>
            <a:ext cx="4434839" cy="29580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10" y="1837941"/>
            <a:ext cx="2958485" cy="4434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57" y="1837941"/>
            <a:ext cx="2958485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接触体育摄影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8" y="1690688"/>
            <a:ext cx="3204131" cy="4809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29" y="1690688"/>
            <a:ext cx="3209001" cy="48097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0" y="1690689"/>
            <a:ext cx="3209001" cy="4809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56" y="1690687"/>
            <a:ext cx="7214618" cy="48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做出对色彩的进一步追求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70" y="1690688"/>
            <a:ext cx="3306613" cy="4956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01" y="1690688"/>
            <a:ext cx="3305753" cy="4956048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260650" y="4013264"/>
            <a:ext cx="1243584" cy="310896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71119"/>
            <a:ext cx="10515600" cy="550584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器材党是贬义词！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但是，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“一个摄影师的器材可以反映出</a:t>
            </a:r>
            <a:r>
              <a:rPr lang="en-US" altLang="zh-CN" dirty="0" smtClean="0"/>
              <a:t>ta</a:t>
            </a:r>
            <a:r>
              <a:rPr lang="zh-CN" altLang="en-US" dirty="0" smtClean="0"/>
              <a:t>的摄影题材”。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For example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黄奕炜曾向我吐槽：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“我之前遇到一个用</a:t>
            </a:r>
            <a:r>
              <a:rPr lang="en-US" altLang="zh-CN" dirty="0" smtClean="0"/>
              <a:t>a7r5</a:t>
            </a:r>
            <a:r>
              <a:rPr lang="zh-CN" altLang="en-US" dirty="0" smtClean="0"/>
              <a:t>的，配了</a:t>
            </a:r>
            <a:r>
              <a:rPr lang="en-US" altLang="zh-CN" dirty="0" smtClean="0"/>
              <a:t>1635gm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50/1.2gm</a:t>
            </a:r>
            <a:r>
              <a:rPr lang="zh-CN" altLang="en-US" dirty="0" smtClean="0"/>
              <a:t>。。。”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当</a:t>
            </a:r>
            <a:r>
              <a:rPr lang="zh-CN" altLang="en-US" dirty="0" smtClean="0"/>
              <a:t>时我就在想，那个人到底喜欢拍什么。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抱</a:t>
            </a:r>
            <a:r>
              <a:rPr lang="zh-CN" altLang="en-US" dirty="0" smtClean="0"/>
              <a:t>歉，绞尽脑汁都想不出来。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有超广角需求却没有长焦需求？。。。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0958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打</a:t>
            </a:r>
            <a:r>
              <a:rPr lang="zh-CN" altLang="en-US" dirty="0" smtClean="0"/>
              <a:t>鸟</a:t>
            </a:r>
            <a:r>
              <a:rPr lang="en-US" altLang="zh-CN" dirty="0" smtClean="0"/>
              <a:t>and</a:t>
            </a:r>
            <a:r>
              <a:rPr lang="zh-CN" altLang="en-US" dirty="0" smtClean="0"/>
              <a:t>飞机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63" y="1585831"/>
            <a:ext cx="3516957" cy="23515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62" y="3937422"/>
            <a:ext cx="3516957" cy="2344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09" y="1585831"/>
            <a:ext cx="3577699" cy="2384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08" y="3970695"/>
            <a:ext cx="3577700" cy="23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建筑摄影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690688"/>
            <a:ext cx="3224784" cy="48371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2" y="1690688"/>
            <a:ext cx="3224784" cy="4837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2459736"/>
            <a:ext cx="5033771" cy="33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胶片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19" y="1563624"/>
            <a:ext cx="3676761" cy="24631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20" y="4026787"/>
            <a:ext cx="3676760" cy="24631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3" y="1563624"/>
            <a:ext cx="3685032" cy="2468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3" y="4026787"/>
            <a:ext cx="3685032" cy="2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迷上黑白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8" y="1690688"/>
            <a:ext cx="2849691" cy="4271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69" y="1690688"/>
            <a:ext cx="2849691" cy="427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61" y="1690688"/>
            <a:ext cx="2843024" cy="4271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51" y="1690688"/>
            <a:ext cx="2847467" cy="42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1" y="402336"/>
            <a:ext cx="4561665" cy="31588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" y="3561171"/>
            <a:ext cx="4561666" cy="30411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74" y="402336"/>
            <a:ext cx="4133297" cy="61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r>
              <a:rPr lang="zh-CN" altLang="en-US" dirty="0"/>
              <a:t>相</a:t>
            </a:r>
            <a:r>
              <a:rPr lang="zh-CN" altLang="en-US" dirty="0" smtClean="0"/>
              <a:t>机也好，手机也好；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数</a:t>
            </a:r>
            <a:r>
              <a:rPr lang="zh-CN" altLang="en-US" dirty="0" smtClean="0"/>
              <a:t>码也好，胶片也好；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都只是摄影的载体。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如何衡量自己是否需要更强的器材？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只要器材不要限制你的视觉表达就行。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11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/>
              <a:t>谁说这摄影坏啊，</a:t>
            </a:r>
            <a:r>
              <a:rPr lang="en-US" altLang="zh-CN" sz="7200" dirty="0" smtClean="0"/>
              <a:t/>
            </a:r>
            <a:br>
              <a:rPr lang="en-US" altLang="zh-CN" sz="7200" dirty="0" smtClean="0"/>
            </a:br>
            <a:r>
              <a:rPr lang="zh-CN" altLang="en-US" sz="7200" dirty="0"/>
              <a:t>这摄影可太好了😋</a:t>
            </a:r>
          </a:p>
        </p:txBody>
      </p:sp>
    </p:spTree>
    <p:extLst>
      <p:ext uri="{BB962C8B-B14F-4D97-AF65-F5344CB8AC3E}">
        <p14:creationId xmlns:p14="http://schemas.microsoft.com/office/powerpoint/2010/main" val="196305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08960" y="2724277"/>
            <a:ext cx="5998464" cy="1325563"/>
          </a:xfrm>
        </p:spPr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FF0000"/>
                </a:solidFill>
                <a:latin typeface="FOT-Matisse Pro EB" panose="02020900000000000000" pitchFamily="18" charset="-128"/>
                <a:ea typeface="FOT-Matisse Pro EB" panose="02020900000000000000" pitchFamily="18" charset="-128"/>
              </a:rPr>
              <a:t>THANKS</a:t>
            </a:r>
            <a:r>
              <a:rPr lang="en-US" altLang="zh-CN" sz="9600" dirty="0">
                <a:solidFill>
                  <a:srgbClr val="FF0000"/>
                </a:solidFill>
                <a:latin typeface="FOT-Matisse Pro EB" panose="02020900000000000000" pitchFamily="18" charset="-128"/>
                <a:ea typeface="FOT-Matisse Pro EB" panose="02020900000000000000" pitchFamily="18" charset="-128"/>
              </a:rPr>
              <a:t>!</a:t>
            </a:r>
            <a:endParaRPr lang="zh-CN" altLang="en-US" sz="9600" dirty="0">
              <a:solidFill>
                <a:srgbClr val="FF0000"/>
              </a:solidFill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0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9600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Part 1</a:t>
            </a:r>
            <a:endParaRPr lang="zh-CN" altLang="en-US" sz="9600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FOT-Matisse Pro EB" panose="02020900000000000000" pitchFamily="18" charset="-128"/>
                <a:ea typeface="FOT-Matisse Pro EB" panose="02020900000000000000" pitchFamily="18" charset="-128"/>
              </a:rPr>
              <a:t>我的器材</a:t>
            </a:r>
            <a:endParaRPr lang="zh-CN" altLang="en-US" sz="4800" dirty="0">
              <a:solidFill>
                <a:srgbClr val="FF0000"/>
              </a:solidFill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28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22.7 </a:t>
            </a:r>
            <a:r>
              <a:rPr lang="zh-CN" altLang="en-US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入坑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64" y="365125"/>
            <a:ext cx="4221783" cy="3165099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3178097"/>
            <a:ext cx="4795831" cy="2955073"/>
          </a:xfrm>
        </p:spPr>
      </p:pic>
      <p:sp>
        <p:nvSpPr>
          <p:cNvPr id="8" name="文本框 7"/>
          <p:cNvSpPr txBox="1"/>
          <p:nvPr/>
        </p:nvSpPr>
        <p:spPr>
          <a:xfrm>
            <a:off x="838200" y="1870506"/>
            <a:ext cx="4949505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solidFill>
                  <a:srgbClr val="FF0000"/>
                </a:solidFill>
              </a:rPr>
              <a:t>索尼</a:t>
            </a:r>
            <a:r>
              <a:rPr lang="en-US" altLang="zh-CN" sz="2800" dirty="0" smtClean="0">
                <a:solidFill>
                  <a:srgbClr val="FF0000"/>
                </a:solidFill>
              </a:rPr>
              <a:t>A7r2</a:t>
            </a:r>
            <a:r>
              <a:rPr lang="zh-CN" altLang="en-US" sz="2800" dirty="0" smtClean="0">
                <a:solidFill>
                  <a:srgbClr val="FF0000"/>
                </a:solidFill>
              </a:rPr>
              <a:t>、索尼</a:t>
            </a:r>
            <a:r>
              <a:rPr lang="en-US" altLang="zh-CN" sz="2800" dirty="0" smtClean="0">
                <a:solidFill>
                  <a:srgbClr val="FF0000"/>
                </a:solidFill>
              </a:rPr>
              <a:t>24-70 f4 za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/>
              <a:t>当</a:t>
            </a:r>
            <a:r>
              <a:rPr lang="zh-CN" altLang="en-US" sz="2800" dirty="0" smtClean="0"/>
              <a:t>时也没想到会在这条路上继续发展下去，就听从朋友的建议购买了这一套。</a:t>
            </a:r>
            <a:r>
              <a:rPr lang="en-US" altLang="zh-CN" sz="2800" dirty="0" smtClean="0"/>
              <a:t>2470f4</a:t>
            </a:r>
            <a:r>
              <a:rPr lang="zh-CN" altLang="en-US" sz="2800" dirty="0" smtClean="0"/>
              <a:t>，十分经典的入门头。</a:t>
            </a:r>
            <a:endParaRPr lang="en-US" altLang="zh-CN" sz="2800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/>
              <a:t>从此，一扇新世界的大门被打开。。。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54298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22.12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岩</a:t>
            </a:r>
            <a:r>
              <a:rPr lang="zh-CN" altLang="en-US" dirty="0" smtClean="0">
                <a:solidFill>
                  <a:srgbClr val="FF0000"/>
                </a:solidFill>
              </a:rPr>
              <a:t>石星</a:t>
            </a:r>
            <a:r>
              <a:rPr lang="en-US" altLang="zh-CN" dirty="0" smtClean="0">
                <a:solidFill>
                  <a:srgbClr val="FF0000"/>
                </a:solidFill>
              </a:rPr>
              <a:t>85f1.8</a:t>
            </a:r>
          </a:p>
          <a:p>
            <a:pPr marL="0" indent="0">
              <a:buNone/>
            </a:pPr>
            <a:r>
              <a:rPr lang="en-US" altLang="zh-CN" dirty="0" smtClean="0"/>
              <a:t>2470</a:t>
            </a:r>
            <a:r>
              <a:rPr lang="zh-CN" altLang="en-US" dirty="0" smtClean="0"/>
              <a:t>难以拍摄人像，</a:t>
            </a:r>
            <a:r>
              <a:rPr lang="en-US" altLang="zh-CN" dirty="0" smtClean="0"/>
              <a:t>f4</a:t>
            </a:r>
            <a:r>
              <a:rPr lang="zh-CN" altLang="en-US" dirty="0" smtClean="0"/>
              <a:t>也无法提供暴力虚化。适逢岩石星发布新品</a:t>
            </a:r>
            <a:r>
              <a:rPr lang="en-US" altLang="zh-CN" dirty="0" smtClean="0"/>
              <a:t>85f1.8</a:t>
            </a:r>
            <a:r>
              <a:rPr lang="zh-CN" altLang="en-US" dirty="0" smtClean="0"/>
              <a:t>，便首发购入。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但是，这个镜头，画质真的很差！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而</a:t>
            </a:r>
            <a:r>
              <a:rPr lang="zh-CN" altLang="en-US" dirty="0" smtClean="0"/>
              <a:t>且我发现我根本就没有模特可以拍！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所以我马上就出了（）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41" y="633195"/>
            <a:ext cx="3753712" cy="5626173"/>
          </a:xfrm>
        </p:spPr>
      </p:pic>
    </p:spTree>
    <p:extLst>
      <p:ext uri="{BB962C8B-B14F-4D97-AF65-F5344CB8AC3E}">
        <p14:creationId xmlns:p14="http://schemas.microsoft.com/office/powerpoint/2010/main" val="55958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23.1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适马</a:t>
            </a:r>
            <a:r>
              <a:rPr lang="en-US" altLang="zh-CN" dirty="0" smtClean="0">
                <a:solidFill>
                  <a:srgbClr val="FF0000"/>
                </a:solidFill>
              </a:rPr>
              <a:t>24-70 f2.8</a:t>
            </a:r>
          </a:p>
          <a:p>
            <a:pPr marL="0" indent="0">
              <a:buNone/>
            </a:pPr>
            <a:r>
              <a:rPr lang="en-US" altLang="zh-CN" dirty="0" smtClean="0"/>
              <a:t>F4</a:t>
            </a:r>
            <a:r>
              <a:rPr lang="zh-CN" altLang="en-US" dirty="0" smtClean="0"/>
              <a:t>在晚上还是很吃力，于是在对比多家标变</a:t>
            </a:r>
            <a:r>
              <a:rPr lang="en-US" altLang="zh-CN" dirty="0" smtClean="0"/>
              <a:t>f2.8</a:t>
            </a:r>
            <a:r>
              <a:rPr lang="zh-CN" altLang="en-US" dirty="0" smtClean="0"/>
              <a:t>之后选择了适马。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用的时间最长的镜头，现在还在用。锐度绝对在线，但是色彩偏黄。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1156" y="1502855"/>
            <a:ext cx="5474208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23.2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适马</a:t>
            </a:r>
            <a:r>
              <a:rPr lang="en-US" altLang="zh-CN" dirty="0" smtClean="0">
                <a:solidFill>
                  <a:srgbClr val="FF0000"/>
                </a:solidFill>
              </a:rPr>
              <a:t>100-400 f5-6.3</a:t>
            </a:r>
          </a:p>
          <a:p>
            <a:pPr marL="0" indent="0">
              <a:buNone/>
            </a:pPr>
            <a:r>
              <a:rPr lang="zh-CN" altLang="en-US" dirty="0" smtClean="0"/>
              <a:t>缺</a:t>
            </a:r>
            <a:r>
              <a:rPr lang="zh-CN" altLang="en-US" dirty="0"/>
              <a:t>长</a:t>
            </a:r>
            <a:r>
              <a:rPr lang="zh-CN" altLang="en-US" dirty="0" smtClean="0"/>
              <a:t>焦，买！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原厂三分之一的价格，却有原厂百分之八十的功力，还要什么自行车？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美中不</a:t>
            </a:r>
            <a:r>
              <a:rPr lang="zh-CN" altLang="en-US" dirty="0" smtClean="0"/>
              <a:t>足是对焦速度较慢，追焦容易失焦。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67" y="135013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5132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23.4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沧野</a:t>
            </a:r>
            <a:r>
              <a:rPr lang="en-US" altLang="zh-CN" dirty="0" smtClean="0">
                <a:solidFill>
                  <a:srgbClr val="FF0000"/>
                </a:solidFill>
              </a:rPr>
              <a:t>500 f6</a:t>
            </a:r>
          </a:p>
          <a:p>
            <a:pPr marL="0" indent="0">
              <a:buNone/>
            </a:pPr>
            <a:r>
              <a:rPr lang="zh-CN" altLang="en-US" dirty="0"/>
              <a:t>同</a:t>
            </a:r>
            <a:r>
              <a:rPr lang="zh-CN" altLang="en-US" dirty="0" smtClean="0"/>
              <a:t>学送的大清光学。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水管镜</a:t>
            </a:r>
            <a:r>
              <a:rPr lang="zh-CN" altLang="en-US" dirty="0" smtClean="0"/>
              <a:t>头，属于玩具，不赘述。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64" y="813816"/>
            <a:ext cx="3912632" cy="5216843"/>
          </a:xfrm>
        </p:spPr>
      </p:pic>
    </p:spTree>
    <p:extLst>
      <p:ext uri="{BB962C8B-B14F-4D97-AF65-F5344CB8AC3E}">
        <p14:creationId xmlns:p14="http://schemas.microsoft.com/office/powerpoint/2010/main" val="234417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FOT-Matisse Pro EB" panose="02020900000000000000" pitchFamily="18" charset="-128"/>
                <a:ea typeface="FOT-Matisse Pro EB" panose="02020900000000000000" pitchFamily="18" charset="-128"/>
              </a:rPr>
              <a:t>23.4</a:t>
            </a:r>
            <a:endParaRPr lang="zh-CN" altLang="en-US" dirty="0">
              <a:latin typeface="FOT-Matisse Pro EB" panose="02020900000000000000" pitchFamily="18" charset="-128"/>
              <a:ea typeface="FOT-Matisse Pro EB" panose="02020900000000000000" pitchFamily="18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索尼</a:t>
            </a:r>
            <a:r>
              <a:rPr lang="en-US" altLang="zh-CN" dirty="0" smtClean="0">
                <a:solidFill>
                  <a:srgbClr val="FF0000"/>
                </a:solidFill>
              </a:rPr>
              <a:t>a7r4</a:t>
            </a:r>
          </a:p>
          <a:p>
            <a:pPr marL="0" indent="0">
              <a:buNone/>
            </a:pPr>
            <a:r>
              <a:rPr lang="zh-CN" altLang="en-US" dirty="0"/>
              <a:t>我现</a:t>
            </a:r>
            <a:r>
              <a:rPr lang="zh-CN" altLang="en-US" dirty="0" smtClean="0"/>
              <a:t>在使用的主力机。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61mp</a:t>
            </a:r>
            <a:r>
              <a:rPr lang="zh-CN" altLang="en-US" dirty="0" smtClean="0"/>
              <a:t>，低感画质惊人，低感目前还没有能超越它的新款的</a:t>
            </a:r>
            <a:r>
              <a:rPr lang="en-US" altLang="zh-CN" dirty="0" smtClean="0"/>
              <a:t>cmos</a:t>
            </a:r>
            <a:r>
              <a:rPr lang="zh-CN" altLang="en-US" dirty="0" smtClean="0"/>
              <a:t>。但是高感就比较一言难尽。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并</a:t>
            </a:r>
            <a:r>
              <a:rPr lang="zh-CN" altLang="en-US" dirty="0" smtClean="0"/>
              <a:t>且它是索尼的“弃子”，几乎没有更新过固件。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72" y="776204"/>
            <a:ext cx="3641151" cy="5464767"/>
          </a:xfrm>
        </p:spPr>
      </p:pic>
    </p:spTree>
    <p:extLst>
      <p:ext uri="{BB962C8B-B14F-4D97-AF65-F5344CB8AC3E}">
        <p14:creationId xmlns:p14="http://schemas.microsoft.com/office/powerpoint/2010/main" val="182245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937</Words>
  <Application>Microsoft Office PowerPoint</Application>
  <PresentationFormat>宽屏</PresentationFormat>
  <Paragraphs>76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FOT-Matisse Pro EB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Part 1</vt:lpstr>
      <vt:lpstr>22.7 入坑</vt:lpstr>
      <vt:lpstr>22.12</vt:lpstr>
      <vt:lpstr>23.1</vt:lpstr>
      <vt:lpstr>23.2</vt:lpstr>
      <vt:lpstr>23.4</vt:lpstr>
      <vt:lpstr>23.4</vt:lpstr>
      <vt:lpstr>23.6</vt:lpstr>
      <vt:lpstr>23.12</vt:lpstr>
      <vt:lpstr>24.2</vt:lpstr>
      <vt:lpstr>24.2</vt:lpstr>
      <vt:lpstr>24.7-11</vt:lpstr>
      <vt:lpstr>Part 2</vt:lpstr>
      <vt:lpstr>一开始真的只是随便拍拍</vt:lpstr>
      <vt:lpstr>发现自己并不是拍人像的料</vt:lpstr>
      <vt:lpstr>接触体育摄影</vt:lpstr>
      <vt:lpstr>做出对色彩的进一步追求</vt:lpstr>
      <vt:lpstr>打鸟and飞机</vt:lpstr>
      <vt:lpstr>建筑摄影</vt:lpstr>
      <vt:lpstr>胶片</vt:lpstr>
      <vt:lpstr>迷上黑白</vt:lpstr>
      <vt:lpstr>PowerPoint 演示文稿</vt:lpstr>
      <vt:lpstr>相机也好，手机也好； 数码也好，胶片也好； 都只是摄影的载体。 如何衡量自己是否需要更强的器材？ 只要器材不要限制你的视觉表达就行。</vt:lpstr>
      <vt:lpstr>谁说这摄影坏啊， 这摄影可太好了😋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我的摄影与器材历程</dc:title>
  <dc:creator>马春晖</dc:creator>
  <cp:lastModifiedBy>马春晖</cp:lastModifiedBy>
  <cp:revision>27</cp:revision>
  <dcterms:created xsi:type="dcterms:W3CDTF">2024-11-23T06:29:36Z</dcterms:created>
  <dcterms:modified xsi:type="dcterms:W3CDTF">2024-11-23T14:26:04Z</dcterms:modified>
</cp:coreProperties>
</file>